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5"/>
  </p:notesMasterIdLst>
  <p:handoutMasterIdLst>
    <p:handoutMasterId r:id="rId16"/>
  </p:handoutMasterIdLst>
  <p:sldIdLst>
    <p:sldId id="280" r:id="rId2"/>
    <p:sldId id="279" r:id="rId3"/>
    <p:sldId id="281" r:id="rId4"/>
    <p:sldId id="289" r:id="rId5"/>
    <p:sldId id="282" r:id="rId6"/>
    <p:sldId id="290" r:id="rId7"/>
    <p:sldId id="283" r:id="rId8"/>
    <p:sldId id="291" r:id="rId9"/>
    <p:sldId id="284" r:id="rId10"/>
    <p:sldId id="288" r:id="rId11"/>
    <p:sldId id="285" r:id="rId12"/>
    <p:sldId id="287" r:id="rId13"/>
    <p:sldId id="286" r:id="rId1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54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1497" y="5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1" d="100"/>
          <a:sy n="121" d="100"/>
        </p:scale>
        <p:origin x="4948" y="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C8E09438-BAB5-437A-A064-9A81B78EB6D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CE1EA34-4BE1-3845-0464-3A3CAF79B9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C909A8-1D83-44C7-8002-4E1C57B75E1E}" type="datetimeFigureOut">
              <a:rPr lang="fr-FR" smtClean="0"/>
              <a:t>30/01/2026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2CB1DD0-80BB-B274-B2D4-66F82F175D2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8492041-BAE1-B193-2F81-D8C3600152F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255580-AAE3-4CD8-91BA-27B2D0F81D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4896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E0F58C-462D-42C9-8716-D13FECEC9A30}" type="datetimeFigureOut">
              <a:rPr lang="fr-FR" smtClean="0"/>
              <a:t>30/01/2026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6C3DB5-4DF7-4FC3-A87C-A5E4505A736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783360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23574C7-E22B-9ED0-7852-99FB7D4EE940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47483BDB-2C3B-FB15-463E-6B442487923B}"/>
              </a:ext>
            </a:extLst>
          </p:cNvPr>
          <p:cNvSpPr txBox="1"/>
          <p:nvPr userDrawn="1"/>
        </p:nvSpPr>
        <p:spPr>
          <a:xfrm>
            <a:off x="39233" y="346141"/>
            <a:ext cx="84819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ebdings" panose="05030102010509060703" pitchFamily="18" charset="2"/>
              </a:rPr>
              <a:t></a:t>
            </a:r>
            <a:endParaRPr lang="fr-FR" sz="27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2A77ACC-D714-08FF-86AF-BBA5C5C0F439}"/>
              </a:ext>
            </a:extLst>
          </p:cNvPr>
          <p:cNvSpPr/>
          <p:nvPr userDrawn="1"/>
        </p:nvSpPr>
        <p:spPr>
          <a:xfrm>
            <a:off x="7934345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dirty="0"/>
              <a:t>Séance </a:t>
            </a:r>
            <a:r>
              <a:rPr lang="fr-FR" sz="1600" dirty="0"/>
              <a:t>84</a:t>
            </a:r>
            <a:endParaRPr lang="fr-FR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403BD2-C857-6900-EDA0-8142F6C370C4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BCF44B2-8714-DF34-C20D-41BF77BAD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1357"/>
          </a:xfrm>
        </p:spPr>
        <p:txBody>
          <a:bodyPr>
            <a:normAutofit/>
          </a:bodyPr>
          <a:lstStyle>
            <a:lvl1pPr>
              <a:defRPr sz="3600">
                <a:latin typeface="+mn-lt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340C58D-D296-2434-EB36-3CE0555C1B8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72152" y="6490150"/>
            <a:ext cx="771847" cy="36784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X/X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F84D00AC-F13E-D544-50A4-89C41700C1F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557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30/01/2026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036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30/01/2026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8146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30/01/2026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4700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30/01/2026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6877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30/01/2026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970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30/01/2026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266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30/01/2026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1468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30/01/2026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6214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30/01/2026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9589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30/01/2026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6936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550B3-70A2-480A-9951-923B30C49C2D}" type="datetimeFigureOut">
              <a:rPr lang="fr-FR" smtClean="0"/>
              <a:t>30/01/2026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4836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05EF818-061C-D9CD-7EC0-4EFC017E2F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fr-FR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63EC987C-F677-A9B9-F4CA-9CC23EE487E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1F4FE215-786B-545B-D14C-406995AA3D21}"/>
              </a:ext>
            </a:extLst>
          </p:cNvPr>
          <p:cNvSpPr/>
          <p:nvPr/>
        </p:nvSpPr>
        <p:spPr>
          <a:xfrm>
            <a:off x="0" y="316244"/>
            <a:ext cx="9143999" cy="6656055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195AD50D-AA5D-D816-A86E-5A75ADFF3DE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4425" y="253165"/>
            <a:ext cx="1835150" cy="1330211"/>
          </a:xfrm>
          <a:prstGeom prst="rect">
            <a:avLst/>
          </a:prstGeom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BBC29880-E2F5-F7EE-3505-C7BA1AB782E9}"/>
              </a:ext>
            </a:extLst>
          </p:cNvPr>
          <p:cNvSpPr txBox="1"/>
          <p:nvPr/>
        </p:nvSpPr>
        <p:spPr>
          <a:xfrm>
            <a:off x="1365885" y="2432647"/>
            <a:ext cx="6332401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2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457200" marR="0" lvl="0" indent="-4572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è"/>
              <a:tabLst/>
              <a:defRPr/>
            </a:pPr>
            <a:r>
              <a:rPr kumimoji="0" lang="fr-FR" sz="3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Je compare le périmètre de figures avec </a:t>
            </a:r>
            <a:r>
              <a:rPr kumimoji="0" lang="fr-FR" sz="32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le compas</a:t>
            </a:r>
            <a:r>
              <a:rPr kumimoji="0" lang="fr-FR" sz="3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69721293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C800963F-BF10-3A46-153B-63ABD468BC63}"/>
              </a:ext>
            </a:extLst>
          </p:cNvPr>
          <p:cNvSpPr txBox="1"/>
          <p:nvPr/>
        </p:nvSpPr>
        <p:spPr>
          <a:xfrm>
            <a:off x="593710" y="489702"/>
            <a:ext cx="780923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/>
              <a:t>Comment comparer les périmètres de ces deux figures sans les mesurer ? </a:t>
            </a:r>
          </a:p>
        </p:txBody>
      </p:sp>
      <p:sp>
        <p:nvSpPr>
          <p:cNvPr id="3" name="Trapèze 2">
            <a:extLst>
              <a:ext uri="{FF2B5EF4-FFF2-40B4-BE49-F238E27FC236}">
                <a16:creationId xmlns:a16="http://schemas.microsoft.com/office/drawing/2014/main" id="{C76B13EB-4606-677A-0556-AA26004C1212}"/>
              </a:ext>
            </a:extLst>
          </p:cNvPr>
          <p:cNvSpPr/>
          <p:nvPr/>
        </p:nvSpPr>
        <p:spPr>
          <a:xfrm>
            <a:off x="979404" y="1968562"/>
            <a:ext cx="2704197" cy="1373767"/>
          </a:xfrm>
          <a:prstGeom prst="trapezoid">
            <a:avLst>
              <a:gd name="adj" fmla="val 37145"/>
            </a:avLst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Pentagone 4">
            <a:extLst>
              <a:ext uri="{FF2B5EF4-FFF2-40B4-BE49-F238E27FC236}">
                <a16:creationId xmlns:a16="http://schemas.microsoft.com/office/drawing/2014/main" id="{7B0E9856-0CC5-81D0-6FDB-BB43D4B29927}"/>
              </a:ext>
            </a:extLst>
          </p:cNvPr>
          <p:cNvSpPr/>
          <p:nvPr/>
        </p:nvSpPr>
        <p:spPr>
          <a:xfrm>
            <a:off x="5178711" y="1376296"/>
            <a:ext cx="2214494" cy="2109042"/>
          </a:xfrm>
          <a:prstGeom prst="pentagon">
            <a:avLst/>
          </a:prstGeom>
          <a:solidFill>
            <a:schemeClr val="bg1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6" name="Connecteur droit 5">
            <a:extLst>
              <a:ext uri="{FF2B5EF4-FFF2-40B4-BE49-F238E27FC236}">
                <a16:creationId xmlns:a16="http://schemas.microsoft.com/office/drawing/2014/main" id="{9DE90733-0EE5-53E4-9F1F-873A40481D12}"/>
              </a:ext>
            </a:extLst>
          </p:cNvPr>
          <p:cNvCxnSpPr/>
          <p:nvPr/>
        </p:nvCxnSpPr>
        <p:spPr>
          <a:xfrm>
            <a:off x="303355" y="4849354"/>
            <a:ext cx="8164596" cy="0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" name="Connecteur droit 10">
            <a:extLst>
              <a:ext uri="{FF2B5EF4-FFF2-40B4-BE49-F238E27FC236}">
                <a16:creationId xmlns:a16="http://schemas.microsoft.com/office/drawing/2014/main" id="{CF8227FC-336F-98B6-C8F3-FFC544882CB6}"/>
              </a:ext>
            </a:extLst>
          </p:cNvPr>
          <p:cNvCxnSpPr/>
          <p:nvPr/>
        </p:nvCxnSpPr>
        <p:spPr>
          <a:xfrm flipV="1">
            <a:off x="593710" y="4756547"/>
            <a:ext cx="0" cy="195262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necteur droit 11">
            <a:extLst>
              <a:ext uri="{FF2B5EF4-FFF2-40B4-BE49-F238E27FC236}">
                <a16:creationId xmlns:a16="http://schemas.microsoft.com/office/drawing/2014/main" id="{D510D614-2CD0-7308-7D35-A930ADE443B6}"/>
              </a:ext>
            </a:extLst>
          </p:cNvPr>
          <p:cNvCxnSpPr/>
          <p:nvPr/>
        </p:nvCxnSpPr>
        <p:spPr>
          <a:xfrm flipV="1">
            <a:off x="2307874" y="4732734"/>
            <a:ext cx="0" cy="195262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Connecteur droit 6">
            <a:extLst>
              <a:ext uri="{FF2B5EF4-FFF2-40B4-BE49-F238E27FC236}">
                <a16:creationId xmlns:a16="http://schemas.microsoft.com/office/drawing/2014/main" id="{AD06C483-850C-58F7-D651-51183B2CED2C}"/>
              </a:ext>
            </a:extLst>
          </p:cNvPr>
          <p:cNvCxnSpPr/>
          <p:nvPr/>
        </p:nvCxnSpPr>
        <p:spPr>
          <a:xfrm flipV="1">
            <a:off x="3787424" y="4732734"/>
            <a:ext cx="0" cy="195262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necteur droit 9">
            <a:extLst>
              <a:ext uri="{FF2B5EF4-FFF2-40B4-BE49-F238E27FC236}">
                <a16:creationId xmlns:a16="http://schemas.microsoft.com/office/drawing/2014/main" id="{C5DA2B49-6180-D13B-C264-39303392A1B8}"/>
              </a:ext>
            </a:extLst>
          </p:cNvPr>
          <p:cNvCxnSpPr/>
          <p:nvPr/>
        </p:nvCxnSpPr>
        <p:spPr>
          <a:xfrm flipV="1">
            <a:off x="6478236" y="4732734"/>
            <a:ext cx="0" cy="195262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Image 3" descr="Une image contenant noir, obscurité&#10;&#10;Le contenu généré par l’IA peut être incorrect.">
            <a:extLst>
              <a:ext uri="{FF2B5EF4-FFF2-40B4-BE49-F238E27FC236}">
                <a16:creationId xmlns:a16="http://schemas.microsoft.com/office/drawing/2014/main" id="{D3877C62-D233-DEDA-5F1A-49B5101B227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8533" y="3580825"/>
            <a:ext cx="2559713" cy="1268529"/>
          </a:xfrm>
          <a:prstGeom prst="rect">
            <a:avLst/>
          </a:prstGeom>
        </p:spPr>
      </p:pic>
      <p:cxnSp>
        <p:nvCxnSpPr>
          <p:cNvPr id="13" name="Connecteur droit 12">
            <a:extLst>
              <a:ext uri="{FF2B5EF4-FFF2-40B4-BE49-F238E27FC236}">
                <a16:creationId xmlns:a16="http://schemas.microsoft.com/office/drawing/2014/main" id="{AE75C714-32AC-0C87-FEAD-8FE930AE6A99}"/>
              </a:ext>
            </a:extLst>
          </p:cNvPr>
          <p:cNvCxnSpPr/>
          <p:nvPr/>
        </p:nvCxnSpPr>
        <p:spPr>
          <a:xfrm flipV="1">
            <a:off x="7937148" y="4740213"/>
            <a:ext cx="0" cy="195262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45041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C800963F-BF10-3A46-153B-63ABD468BC63}"/>
              </a:ext>
            </a:extLst>
          </p:cNvPr>
          <p:cNvSpPr txBox="1"/>
          <p:nvPr/>
        </p:nvSpPr>
        <p:spPr>
          <a:xfrm>
            <a:off x="593710" y="489702"/>
            <a:ext cx="780923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/>
              <a:t>Comment comparer les périmètres de ces deux figures sans les mesurer ? </a:t>
            </a:r>
          </a:p>
        </p:txBody>
      </p:sp>
      <p:sp>
        <p:nvSpPr>
          <p:cNvPr id="3" name="Trapèze 2">
            <a:extLst>
              <a:ext uri="{FF2B5EF4-FFF2-40B4-BE49-F238E27FC236}">
                <a16:creationId xmlns:a16="http://schemas.microsoft.com/office/drawing/2014/main" id="{C76B13EB-4606-677A-0556-AA26004C1212}"/>
              </a:ext>
            </a:extLst>
          </p:cNvPr>
          <p:cNvSpPr/>
          <p:nvPr/>
        </p:nvSpPr>
        <p:spPr>
          <a:xfrm>
            <a:off x="979404" y="1968562"/>
            <a:ext cx="2704197" cy="1373767"/>
          </a:xfrm>
          <a:prstGeom prst="trapezoid">
            <a:avLst>
              <a:gd name="adj" fmla="val 37145"/>
            </a:avLst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Pentagone 4">
            <a:extLst>
              <a:ext uri="{FF2B5EF4-FFF2-40B4-BE49-F238E27FC236}">
                <a16:creationId xmlns:a16="http://schemas.microsoft.com/office/drawing/2014/main" id="{7B0E9856-0CC5-81D0-6FDB-BB43D4B29927}"/>
              </a:ext>
            </a:extLst>
          </p:cNvPr>
          <p:cNvSpPr/>
          <p:nvPr/>
        </p:nvSpPr>
        <p:spPr>
          <a:xfrm>
            <a:off x="5178711" y="1376296"/>
            <a:ext cx="2214494" cy="2109042"/>
          </a:xfrm>
          <a:prstGeom prst="pentagon">
            <a:avLst/>
          </a:prstGeom>
          <a:solidFill>
            <a:schemeClr val="bg1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6" name="Connecteur droit 5">
            <a:extLst>
              <a:ext uri="{FF2B5EF4-FFF2-40B4-BE49-F238E27FC236}">
                <a16:creationId xmlns:a16="http://schemas.microsoft.com/office/drawing/2014/main" id="{9DE90733-0EE5-53E4-9F1F-873A40481D12}"/>
              </a:ext>
            </a:extLst>
          </p:cNvPr>
          <p:cNvCxnSpPr/>
          <p:nvPr/>
        </p:nvCxnSpPr>
        <p:spPr>
          <a:xfrm>
            <a:off x="303355" y="4849354"/>
            <a:ext cx="8164596" cy="0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" name="Connecteur droit 10">
            <a:extLst>
              <a:ext uri="{FF2B5EF4-FFF2-40B4-BE49-F238E27FC236}">
                <a16:creationId xmlns:a16="http://schemas.microsoft.com/office/drawing/2014/main" id="{CF8227FC-336F-98B6-C8F3-FFC544882CB6}"/>
              </a:ext>
            </a:extLst>
          </p:cNvPr>
          <p:cNvCxnSpPr/>
          <p:nvPr/>
        </p:nvCxnSpPr>
        <p:spPr>
          <a:xfrm flipV="1">
            <a:off x="593710" y="4756547"/>
            <a:ext cx="0" cy="195262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necteur droit 11">
            <a:extLst>
              <a:ext uri="{FF2B5EF4-FFF2-40B4-BE49-F238E27FC236}">
                <a16:creationId xmlns:a16="http://schemas.microsoft.com/office/drawing/2014/main" id="{D510D614-2CD0-7308-7D35-A930ADE443B6}"/>
              </a:ext>
            </a:extLst>
          </p:cNvPr>
          <p:cNvCxnSpPr/>
          <p:nvPr/>
        </p:nvCxnSpPr>
        <p:spPr>
          <a:xfrm flipV="1">
            <a:off x="2307874" y="4732734"/>
            <a:ext cx="0" cy="195262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Connecteur droit 6">
            <a:extLst>
              <a:ext uri="{FF2B5EF4-FFF2-40B4-BE49-F238E27FC236}">
                <a16:creationId xmlns:a16="http://schemas.microsoft.com/office/drawing/2014/main" id="{AD06C483-850C-58F7-D651-51183B2CED2C}"/>
              </a:ext>
            </a:extLst>
          </p:cNvPr>
          <p:cNvCxnSpPr/>
          <p:nvPr/>
        </p:nvCxnSpPr>
        <p:spPr>
          <a:xfrm flipV="1">
            <a:off x="3787424" y="4732734"/>
            <a:ext cx="0" cy="195262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necteur droit 9">
            <a:extLst>
              <a:ext uri="{FF2B5EF4-FFF2-40B4-BE49-F238E27FC236}">
                <a16:creationId xmlns:a16="http://schemas.microsoft.com/office/drawing/2014/main" id="{C5DA2B49-6180-D13B-C264-39303392A1B8}"/>
              </a:ext>
            </a:extLst>
          </p:cNvPr>
          <p:cNvCxnSpPr/>
          <p:nvPr/>
        </p:nvCxnSpPr>
        <p:spPr>
          <a:xfrm flipV="1">
            <a:off x="6478236" y="4732734"/>
            <a:ext cx="0" cy="195262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necteur droit 12">
            <a:extLst>
              <a:ext uri="{FF2B5EF4-FFF2-40B4-BE49-F238E27FC236}">
                <a16:creationId xmlns:a16="http://schemas.microsoft.com/office/drawing/2014/main" id="{AE75C714-32AC-0C87-FEAD-8FE930AE6A99}"/>
              </a:ext>
            </a:extLst>
          </p:cNvPr>
          <p:cNvCxnSpPr/>
          <p:nvPr/>
        </p:nvCxnSpPr>
        <p:spPr>
          <a:xfrm flipV="1">
            <a:off x="7937148" y="4740213"/>
            <a:ext cx="0" cy="195262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Accolade ouvrante 8">
            <a:extLst>
              <a:ext uri="{FF2B5EF4-FFF2-40B4-BE49-F238E27FC236}">
                <a16:creationId xmlns:a16="http://schemas.microsoft.com/office/drawing/2014/main" id="{1EBF9E92-FBB4-93B9-CA56-A932F8F5760F}"/>
              </a:ext>
            </a:extLst>
          </p:cNvPr>
          <p:cNvSpPr/>
          <p:nvPr/>
        </p:nvSpPr>
        <p:spPr>
          <a:xfrm rot="16200000">
            <a:off x="3970105" y="1594684"/>
            <a:ext cx="569363" cy="7364722"/>
          </a:xfrm>
          <a:prstGeom prst="leftBrace">
            <a:avLst>
              <a:gd name="adj1" fmla="val 58521"/>
              <a:gd name="adj2" fmla="val 50000"/>
            </a:avLst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F3BADF83-10F1-C723-5242-9B7046627916}"/>
              </a:ext>
            </a:extLst>
          </p:cNvPr>
          <p:cNvSpPr txBox="1"/>
          <p:nvPr/>
        </p:nvSpPr>
        <p:spPr>
          <a:xfrm>
            <a:off x="2307874" y="5704735"/>
            <a:ext cx="41005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>
                <a:solidFill>
                  <a:srgbClr val="0070C0"/>
                </a:solidFill>
              </a:rPr>
              <a:t>Périmètre de la figure bleue</a:t>
            </a:r>
          </a:p>
        </p:txBody>
      </p:sp>
    </p:spTree>
    <p:extLst>
      <p:ext uri="{BB962C8B-B14F-4D97-AF65-F5344CB8AC3E}">
        <p14:creationId xmlns:p14="http://schemas.microsoft.com/office/powerpoint/2010/main" val="23008482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C800963F-BF10-3A46-153B-63ABD468BC63}"/>
              </a:ext>
            </a:extLst>
          </p:cNvPr>
          <p:cNvSpPr txBox="1"/>
          <p:nvPr/>
        </p:nvSpPr>
        <p:spPr>
          <a:xfrm>
            <a:off x="593710" y="489702"/>
            <a:ext cx="780923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/>
              <a:t>Comment comparer les périmètres de ces deux figures sans les mesurer ? </a:t>
            </a:r>
          </a:p>
        </p:txBody>
      </p:sp>
      <p:sp>
        <p:nvSpPr>
          <p:cNvPr id="3" name="Trapèze 2">
            <a:extLst>
              <a:ext uri="{FF2B5EF4-FFF2-40B4-BE49-F238E27FC236}">
                <a16:creationId xmlns:a16="http://schemas.microsoft.com/office/drawing/2014/main" id="{C76B13EB-4606-677A-0556-AA26004C1212}"/>
              </a:ext>
            </a:extLst>
          </p:cNvPr>
          <p:cNvSpPr/>
          <p:nvPr/>
        </p:nvSpPr>
        <p:spPr>
          <a:xfrm>
            <a:off x="979404" y="1968562"/>
            <a:ext cx="2704197" cy="1373767"/>
          </a:xfrm>
          <a:prstGeom prst="trapezoid">
            <a:avLst>
              <a:gd name="adj" fmla="val 37145"/>
            </a:avLst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Pentagone 4">
            <a:extLst>
              <a:ext uri="{FF2B5EF4-FFF2-40B4-BE49-F238E27FC236}">
                <a16:creationId xmlns:a16="http://schemas.microsoft.com/office/drawing/2014/main" id="{7B0E9856-0CC5-81D0-6FDB-BB43D4B29927}"/>
              </a:ext>
            </a:extLst>
          </p:cNvPr>
          <p:cNvSpPr/>
          <p:nvPr/>
        </p:nvSpPr>
        <p:spPr>
          <a:xfrm>
            <a:off x="5178711" y="1376296"/>
            <a:ext cx="2214494" cy="2109042"/>
          </a:xfrm>
          <a:prstGeom prst="pentagon">
            <a:avLst/>
          </a:prstGeom>
          <a:solidFill>
            <a:schemeClr val="bg1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6" name="Connecteur droit 5">
            <a:extLst>
              <a:ext uri="{FF2B5EF4-FFF2-40B4-BE49-F238E27FC236}">
                <a16:creationId xmlns:a16="http://schemas.microsoft.com/office/drawing/2014/main" id="{9DE90733-0EE5-53E4-9F1F-873A40481D12}"/>
              </a:ext>
            </a:extLst>
          </p:cNvPr>
          <p:cNvCxnSpPr/>
          <p:nvPr/>
        </p:nvCxnSpPr>
        <p:spPr>
          <a:xfrm>
            <a:off x="303355" y="4849354"/>
            <a:ext cx="8164596" cy="0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" name="Connecteur droit 10">
            <a:extLst>
              <a:ext uri="{FF2B5EF4-FFF2-40B4-BE49-F238E27FC236}">
                <a16:creationId xmlns:a16="http://schemas.microsoft.com/office/drawing/2014/main" id="{CF8227FC-336F-98B6-C8F3-FFC544882CB6}"/>
              </a:ext>
            </a:extLst>
          </p:cNvPr>
          <p:cNvCxnSpPr/>
          <p:nvPr/>
        </p:nvCxnSpPr>
        <p:spPr>
          <a:xfrm flipV="1">
            <a:off x="593710" y="4685047"/>
            <a:ext cx="0" cy="195262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necteur droit 11">
            <a:extLst>
              <a:ext uri="{FF2B5EF4-FFF2-40B4-BE49-F238E27FC236}">
                <a16:creationId xmlns:a16="http://schemas.microsoft.com/office/drawing/2014/main" id="{D510D614-2CD0-7308-7D35-A930ADE443B6}"/>
              </a:ext>
            </a:extLst>
          </p:cNvPr>
          <p:cNvCxnSpPr/>
          <p:nvPr/>
        </p:nvCxnSpPr>
        <p:spPr>
          <a:xfrm flipV="1">
            <a:off x="2307874" y="4732734"/>
            <a:ext cx="0" cy="195262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Connecteur droit 6">
            <a:extLst>
              <a:ext uri="{FF2B5EF4-FFF2-40B4-BE49-F238E27FC236}">
                <a16:creationId xmlns:a16="http://schemas.microsoft.com/office/drawing/2014/main" id="{AD06C483-850C-58F7-D651-51183B2CED2C}"/>
              </a:ext>
            </a:extLst>
          </p:cNvPr>
          <p:cNvCxnSpPr/>
          <p:nvPr/>
        </p:nvCxnSpPr>
        <p:spPr>
          <a:xfrm flipV="1">
            <a:off x="3787424" y="4732734"/>
            <a:ext cx="0" cy="195262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necteur droit 9">
            <a:extLst>
              <a:ext uri="{FF2B5EF4-FFF2-40B4-BE49-F238E27FC236}">
                <a16:creationId xmlns:a16="http://schemas.microsoft.com/office/drawing/2014/main" id="{C5DA2B49-6180-D13B-C264-39303392A1B8}"/>
              </a:ext>
            </a:extLst>
          </p:cNvPr>
          <p:cNvCxnSpPr/>
          <p:nvPr/>
        </p:nvCxnSpPr>
        <p:spPr>
          <a:xfrm flipV="1">
            <a:off x="6478236" y="4732734"/>
            <a:ext cx="0" cy="195262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necteur droit 12">
            <a:extLst>
              <a:ext uri="{FF2B5EF4-FFF2-40B4-BE49-F238E27FC236}">
                <a16:creationId xmlns:a16="http://schemas.microsoft.com/office/drawing/2014/main" id="{AE75C714-32AC-0C87-FEAD-8FE930AE6A99}"/>
              </a:ext>
            </a:extLst>
          </p:cNvPr>
          <p:cNvCxnSpPr/>
          <p:nvPr/>
        </p:nvCxnSpPr>
        <p:spPr>
          <a:xfrm flipV="1">
            <a:off x="7937148" y="4740213"/>
            <a:ext cx="0" cy="195262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Image 3" descr="Une image contenant noir, obscurité&#10;&#10;Le contenu généré par l’IA peut être incorrect.">
            <a:extLst>
              <a:ext uri="{FF2B5EF4-FFF2-40B4-BE49-F238E27FC236}">
                <a16:creationId xmlns:a16="http://schemas.microsoft.com/office/drawing/2014/main" id="{49AFAF9E-985F-CCB7-5935-DC1865C7006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5066715">
            <a:off x="3580517" y="2471148"/>
            <a:ext cx="2418532" cy="1268529"/>
          </a:xfrm>
          <a:prstGeom prst="rect">
            <a:avLst/>
          </a:prstGeom>
        </p:spPr>
      </p:pic>
      <p:cxnSp>
        <p:nvCxnSpPr>
          <p:cNvPr id="15" name="Connecteur droit 14">
            <a:extLst>
              <a:ext uri="{FF2B5EF4-FFF2-40B4-BE49-F238E27FC236}">
                <a16:creationId xmlns:a16="http://schemas.microsoft.com/office/drawing/2014/main" id="{11C993B6-E04C-7D5A-DB99-C4A85570BA9F}"/>
              </a:ext>
            </a:extLst>
          </p:cNvPr>
          <p:cNvCxnSpPr/>
          <p:nvPr/>
        </p:nvCxnSpPr>
        <p:spPr>
          <a:xfrm flipV="1">
            <a:off x="593710" y="4854178"/>
            <a:ext cx="0" cy="195262"/>
          </a:xfrm>
          <a:prstGeom prst="line">
            <a:avLst/>
          </a:prstGeom>
          <a:ln w="190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647401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C800963F-BF10-3A46-153B-63ABD468BC63}"/>
              </a:ext>
            </a:extLst>
          </p:cNvPr>
          <p:cNvSpPr txBox="1"/>
          <p:nvPr/>
        </p:nvSpPr>
        <p:spPr>
          <a:xfrm>
            <a:off x="593710" y="489702"/>
            <a:ext cx="780923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/>
              <a:t>Comment comparer les périmètres de ces deux figures sans les mesurer ? </a:t>
            </a:r>
          </a:p>
        </p:txBody>
      </p:sp>
      <p:sp>
        <p:nvSpPr>
          <p:cNvPr id="3" name="Trapèze 2">
            <a:extLst>
              <a:ext uri="{FF2B5EF4-FFF2-40B4-BE49-F238E27FC236}">
                <a16:creationId xmlns:a16="http://schemas.microsoft.com/office/drawing/2014/main" id="{C76B13EB-4606-677A-0556-AA26004C1212}"/>
              </a:ext>
            </a:extLst>
          </p:cNvPr>
          <p:cNvSpPr/>
          <p:nvPr/>
        </p:nvSpPr>
        <p:spPr>
          <a:xfrm>
            <a:off x="979404" y="1968562"/>
            <a:ext cx="2704197" cy="1373767"/>
          </a:xfrm>
          <a:prstGeom prst="trapezoid">
            <a:avLst>
              <a:gd name="adj" fmla="val 37145"/>
            </a:avLst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Pentagone 4">
            <a:extLst>
              <a:ext uri="{FF2B5EF4-FFF2-40B4-BE49-F238E27FC236}">
                <a16:creationId xmlns:a16="http://schemas.microsoft.com/office/drawing/2014/main" id="{7B0E9856-0CC5-81D0-6FDB-BB43D4B29927}"/>
              </a:ext>
            </a:extLst>
          </p:cNvPr>
          <p:cNvSpPr/>
          <p:nvPr/>
        </p:nvSpPr>
        <p:spPr>
          <a:xfrm>
            <a:off x="5178711" y="1376296"/>
            <a:ext cx="2214494" cy="2109042"/>
          </a:xfrm>
          <a:prstGeom prst="pentagon">
            <a:avLst/>
          </a:prstGeom>
          <a:solidFill>
            <a:schemeClr val="bg1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6" name="Connecteur droit 5">
            <a:extLst>
              <a:ext uri="{FF2B5EF4-FFF2-40B4-BE49-F238E27FC236}">
                <a16:creationId xmlns:a16="http://schemas.microsoft.com/office/drawing/2014/main" id="{9DE90733-0EE5-53E4-9F1F-873A40481D12}"/>
              </a:ext>
            </a:extLst>
          </p:cNvPr>
          <p:cNvCxnSpPr/>
          <p:nvPr/>
        </p:nvCxnSpPr>
        <p:spPr>
          <a:xfrm>
            <a:off x="303355" y="4849354"/>
            <a:ext cx="8164596" cy="0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" name="Connecteur droit 10">
            <a:extLst>
              <a:ext uri="{FF2B5EF4-FFF2-40B4-BE49-F238E27FC236}">
                <a16:creationId xmlns:a16="http://schemas.microsoft.com/office/drawing/2014/main" id="{CF8227FC-336F-98B6-C8F3-FFC544882CB6}"/>
              </a:ext>
            </a:extLst>
          </p:cNvPr>
          <p:cNvCxnSpPr/>
          <p:nvPr/>
        </p:nvCxnSpPr>
        <p:spPr>
          <a:xfrm flipV="1">
            <a:off x="593710" y="4685047"/>
            <a:ext cx="0" cy="195262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necteur droit 11">
            <a:extLst>
              <a:ext uri="{FF2B5EF4-FFF2-40B4-BE49-F238E27FC236}">
                <a16:creationId xmlns:a16="http://schemas.microsoft.com/office/drawing/2014/main" id="{D510D614-2CD0-7308-7D35-A930ADE443B6}"/>
              </a:ext>
            </a:extLst>
          </p:cNvPr>
          <p:cNvCxnSpPr/>
          <p:nvPr/>
        </p:nvCxnSpPr>
        <p:spPr>
          <a:xfrm flipV="1">
            <a:off x="2307874" y="4732734"/>
            <a:ext cx="0" cy="195262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Connecteur droit 6">
            <a:extLst>
              <a:ext uri="{FF2B5EF4-FFF2-40B4-BE49-F238E27FC236}">
                <a16:creationId xmlns:a16="http://schemas.microsoft.com/office/drawing/2014/main" id="{AD06C483-850C-58F7-D651-51183B2CED2C}"/>
              </a:ext>
            </a:extLst>
          </p:cNvPr>
          <p:cNvCxnSpPr/>
          <p:nvPr/>
        </p:nvCxnSpPr>
        <p:spPr>
          <a:xfrm flipV="1">
            <a:off x="3787424" y="4732734"/>
            <a:ext cx="0" cy="195262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necteur droit 9">
            <a:extLst>
              <a:ext uri="{FF2B5EF4-FFF2-40B4-BE49-F238E27FC236}">
                <a16:creationId xmlns:a16="http://schemas.microsoft.com/office/drawing/2014/main" id="{C5DA2B49-6180-D13B-C264-39303392A1B8}"/>
              </a:ext>
            </a:extLst>
          </p:cNvPr>
          <p:cNvCxnSpPr/>
          <p:nvPr/>
        </p:nvCxnSpPr>
        <p:spPr>
          <a:xfrm flipV="1">
            <a:off x="6478236" y="4732734"/>
            <a:ext cx="0" cy="195262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necteur droit 12">
            <a:extLst>
              <a:ext uri="{FF2B5EF4-FFF2-40B4-BE49-F238E27FC236}">
                <a16:creationId xmlns:a16="http://schemas.microsoft.com/office/drawing/2014/main" id="{AE75C714-32AC-0C87-FEAD-8FE930AE6A99}"/>
              </a:ext>
            </a:extLst>
          </p:cNvPr>
          <p:cNvCxnSpPr/>
          <p:nvPr/>
        </p:nvCxnSpPr>
        <p:spPr>
          <a:xfrm flipV="1">
            <a:off x="7937148" y="4740213"/>
            <a:ext cx="0" cy="195262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Image 7" descr="Une image contenant noir, obscurité&#10;&#10;Le contenu généré par l’IA peut être incorrect.">
            <a:extLst>
              <a:ext uri="{FF2B5EF4-FFF2-40B4-BE49-F238E27FC236}">
                <a16:creationId xmlns:a16="http://schemas.microsoft.com/office/drawing/2014/main" id="{4DF3D848-B178-8C2C-E5A4-26F2AB4DEF2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87" y="3569315"/>
            <a:ext cx="2418532" cy="1268529"/>
          </a:xfrm>
          <a:prstGeom prst="rect">
            <a:avLst/>
          </a:prstGeom>
        </p:spPr>
      </p:pic>
      <p:cxnSp>
        <p:nvCxnSpPr>
          <p:cNvPr id="15" name="Connecteur droit 14">
            <a:extLst>
              <a:ext uri="{FF2B5EF4-FFF2-40B4-BE49-F238E27FC236}">
                <a16:creationId xmlns:a16="http://schemas.microsoft.com/office/drawing/2014/main" id="{11C993B6-E04C-7D5A-DB99-C4A85570BA9F}"/>
              </a:ext>
            </a:extLst>
          </p:cNvPr>
          <p:cNvCxnSpPr/>
          <p:nvPr/>
        </p:nvCxnSpPr>
        <p:spPr>
          <a:xfrm flipV="1">
            <a:off x="593710" y="4854178"/>
            <a:ext cx="0" cy="195262"/>
          </a:xfrm>
          <a:prstGeom prst="line">
            <a:avLst/>
          </a:prstGeom>
          <a:ln w="190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necteur droit 15">
            <a:extLst>
              <a:ext uri="{FF2B5EF4-FFF2-40B4-BE49-F238E27FC236}">
                <a16:creationId xmlns:a16="http://schemas.microsoft.com/office/drawing/2014/main" id="{DAEBBFFA-BDD1-1830-3B58-30C052784419}"/>
              </a:ext>
            </a:extLst>
          </p:cNvPr>
          <p:cNvCxnSpPr/>
          <p:nvPr/>
        </p:nvCxnSpPr>
        <p:spPr>
          <a:xfrm flipV="1">
            <a:off x="1974359" y="4756547"/>
            <a:ext cx="0" cy="195262"/>
          </a:xfrm>
          <a:prstGeom prst="line">
            <a:avLst/>
          </a:prstGeom>
          <a:ln w="190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711107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C800963F-BF10-3A46-153B-63ABD468BC63}"/>
              </a:ext>
            </a:extLst>
          </p:cNvPr>
          <p:cNvSpPr txBox="1"/>
          <p:nvPr/>
        </p:nvSpPr>
        <p:spPr>
          <a:xfrm>
            <a:off x="593710" y="489702"/>
            <a:ext cx="780923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/>
              <a:t>Comment comparer les périmètres de ces deux figures sans les mesurer ? </a:t>
            </a:r>
          </a:p>
        </p:txBody>
      </p:sp>
      <p:sp>
        <p:nvSpPr>
          <p:cNvPr id="3" name="Trapèze 2">
            <a:extLst>
              <a:ext uri="{FF2B5EF4-FFF2-40B4-BE49-F238E27FC236}">
                <a16:creationId xmlns:a16="http://schemas.microsoft.com/office/drawing/2014/main" id="{C76B13EB-4606-677A-0556-AA26004C1212}"/>
              </a:ext>
            </a:extLst>
          </p:cNvPr>
          <p:cNvSpPr/>
          <p:nvPr/>
        </p:nvSpPr>
        <p:spPr>
          <a:xfrm>
            <a:off x="979404" y="1968562"/>
            <a:ext cx="2704197" cy="1373767"/>
          </a:xfrm>
          <a:prstGeom prst="trapezoid">
            <a:avLst>
              <a:gd name="adj" fmla="val 37145"/>
            </a:avLst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Pentagone 4">
            <a:extLst>
              <a:ext uri="{FF2B5EF4-FFF2-40B4-BE49-F238E27FC236}">
                <a16:creationId xmlns:a16="http://schemas.microsoft.com/office/drawing/2014/main" id="{7B0E9856-0CC5-81D0-6FDB-BB43D4B29927}"/>
              </a:ext>
            </a:extLst>
          </p:cNvPr>
          <p:cNvSpPr/>
          <p:nvPr/>
        </p:nvSpPr>
        <p:spPr>
          <a:xfrm>
            <a:off x="5178711" y="1376296"/>
            <a:ext cx="2214494" cy="2109042"/>
          </a:xfrm>
          <a:prstGeom prst="pentagon">
            <a:avLst/>
          </a:prstGeom>
          <a:solidFill>
            <a:schemeClr val="bg1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634982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C800963F-BF10-3A46-153B-63ABD468BC63}"/>
              </a:ext>
            </a:extLst>
          </p:cNvPr>
          <p:cNvSpPr txBox="1"/>
          <p:nvPr/>
        </p:nvSpPr>
        <p:spPr>
          <a:xfrm>
            <a:off x="593710" y="489702"/>
            <a:ext cx="780923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/>
              <a:t>Comment comparer les périmètres de ces deux figures sans les mesurer ? </a:t>
            </a:r>
          </a:p>
        </p:txBody>
      </p:sp>
      <p:sp>
        <p:nvSpPr>
          <p:cNvPr id="3" name="Trapèze 2">
            <a:extLst>
              <a:ext uri="{FF2B5EF4-FFF2-40B4-BE49-F238E27FC236}">
                <a16:creationId xmlns:a16="http://schemas.microsoft.com/office/drawing/2014/main" id="{C76B13EB-4606-677A-0556-AA26004C1212}"/>
              </a:ext>
            </a:extLst>
          </p:cNvPr>
          <p:cNvSpPr/>
          <p:nvPr/>
        </p:nvSpPr>
        <p:spPr>
          <a:xfrm>
            <a:off x="979404" y="1968562"/>
            <a:ext cx="2704197" cy="1373767"/>
          </a:xfrm>
          <a:prstGeom prst="trapezoid">
            <a:avLst>
              <a:gd name="adj" fmla="val 37145"/>
            </a:avLst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Pentagone 4">
            <a:extLst>
              <a:ext uri="{FF2B5EF4-FFF2-40B4-BE49-F238E27FC236}">
                <a16:creationId xmlns:a16="http://schemas.microsoft.com/office/drawing/2014/main" id="{7B0E9856-0CC5-81D0-6FDB-BB43D4B29927}"/>
              </a:ext>
            </a:extLst>
          </p:cNvPr>
          <p:cNvSpPr/>
          <p:nvPr/>
        </p:nvSpPr>
        <p:spPr>
          <a:xfrm>
            <a:off x="5178711" y="1376296"/>
            <a:ext cx="2214494" cy="2109042"/>
          </a:xfrm>
          <a:prstGeom prst="pentagon">
            <a:avLst/>
          </a:prstGeom>
          <a:solidFill>
            <a:schemeClr val="bg1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6" name="Connecteur droit 5">
            <a:extLst>
              <a:ext uri="{FF2B5EF4-FFF2-40B4-BE49-F238E27FC236}">
                <a16:creationId xmlns:a16="http://schemas.microsoft.com/office/drawing/2014/main" id="{9DE90733-0EE5-53E4-9F1F-873A40481D12}"/>
              </a:ext>
            </a:extLst>
          </p:cNvPr>
          <p:cNvCxnSpPr/>
          <p:nvPr/>
        </p:nvCxnSpPr>
        <p:spPr>
          <a:xfrm>
            <a:off x="303355" y="4849354"/>
            <a:ext cx="8164596" cy="0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8" name="Image 7" descr="Une image contenant noir, obscurité&#10;&#10;Le contenu généré par l’IA peut être incorrect.">
            <a:extLst>
              <a:ext uri="{FF2B5EF4-FFF2-40B4-BE49-F238E27FC236}">
                <a16:creationId xmlns:a16="http://schemas.microsoft.com/office/drawing/2014/main" id="{CEA34020-2564-878D-233D-43878573FBE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5200" y="460986"/>
            <a:ext cx="2972413" cy="1507576"/>
          </a:xfrm>
          <a:prstGeom prst="rect">
            <a:avLst/>
          </a:prstGeom>
        </p:spPr>
      </p:pic>
      <p:cxnSp>
        <p:nvCxnSpPr>
          <p:cNvPr id="11" name="Connecteur droit 10">
            <a:extLst>
              <a:ext uri="{FF2B5EF4-FFF2-40B4-BE49-F238E27FC236}">
                <a16:creationId xmlns:a16="http://schemas.microsoft.com/office/drawing/2014/main" id="{CF8227FC-336F-98B6-C8F3-FFC544882CB6}"/>
              </a:ext>
            </a:extLst>
          </p:cNvPr>
          <p:cNvCxnSpPr/>
          <p:nvPr/>
        </p:nvCxnSpPr>
        <p:spPr>
          <a:xfrm flipV="1">
            <a:off x="593710" y="4756547"/>
            <a:ext cx="0" cy="195262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203298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C800963F-BF10-3A46-153B-63ABD468BC63}"/>
              </a:ext>
            </a:extLst>
          </p:cNvPr>
          <p:cNvSpPr txBox="1"/>
          <p:nvPr/>
        </p:nvSpPr>
        <p:spPr>
          <a:xfrm>
            <a:off x="593710" y="489702"/>
            <a:ext cx="780923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/>
              <a:t>Comment comparer les périmètres de ces deux figures sans les mesurer ? </a:t>
            </a:r>
          </a:p>
        </p:txBody>
      </p:sp>
      <p:sp>
        <p:nvSpPr>
          <p:cNvPr id="3" name="Trapèze 2">
            <a:extLst>
              <a:ext uri="{FF2B5EF4-FFF2-40B4-BE49-F238E27FC236}">
                <a16:creationId xmlns:a16="http://schemas.microsoft.com/office/drawing/2014/main" id="{C76B13EB-4606-677A-0556-AA26004C1212}"/>
              </a:ext>
            </a:extLst>
          </p:cNvPr>
          <p:cNvSpPr/>
          <p:nvPr/>
        </p:nvSpPr>
        <p:spPr>
          <a:xfrm>
            <a:off x="979404" y="1968562"/>
            <a:ext cx="2704197" cy="1373767"/>
          </a:xfrm>
          <a:prstGeom prst="trapezoid">
            <a:avLst>
              <a:gd name="adj" fmla="val 37145"/>
            </a:avLst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Pentagone 4">
            <a:extLst>
              <a:ext uri="{FF2B5EF4-FFF2-40B4-BE49-F238E27FC236}">
                <a16:creationId xmlns:a16="http://schemas.microsoft.com/office/drawing/2014/main" id="{7B0E9856-0CC5-81D0-6FDB-BB43D4B29927}"/>
              </a:ext>
            </a:extLst>
          </p:cNvPr>
          <p:cNvSpPr/>
          <p:nvPr/>
        </p:nvSpPr>
        <p:spPr>
          <a:xfrm>
            <a:off x="5178711" y="1376296"/>
            <a:ext cx="2214494" cy="2109042"/>
          </a:xfrm>
          <a:prstGeom prst="pentagon">
            <a:avLst/>
          </a:prstGeom>
          <a:solidFill>
            <a:schemeClr val="bg1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6" name="Connecteur droit 5">
            <a:extLst>
              <a:ext uri="{FF2B5EF4-FFF2-40B4-BE49-F238E27FC236}">
                <a16:creationId xmlns:a16="http://schemas.microsoft.com/office/drawing/2014/main" id="{9DE90733-0EE5-53E4-9F1F-873A40481D12}"/>
              </a:ext>
            </a:extLst>
          </p:cNvPr>
          <p:cNvCxnSpPr/>
          <p:nvPr/>
        </p:nvCxnSpPr>
        <p:spPr>
          <a:xfrm>
            <a:off x="303355" y="4849354"/>
            <a:ext cx="8164596" cy="0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9" name="Image 8" descr="Une image contenant noir, obscurité&#10;&#10;Le contenu généré par l’IA peut être incorrect.">
            <a:extLst>
              <a:ext uri="{FF2B5EF4-FFF2-40B4-BE49-F238E27FC236}">
                <a16:creationId xmlns:a16="http://schemas.microsoft.com/office/drawing/2014/main" id="{46BC53B4-A6BE-FB25-6398-6C9A7E878E2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30960" y="3332578"/>
            <a:ext cx="3041411" cy="1507576"/>
          </a:xfrm>
          <a:prstGeom prst="rect">
            <a:avLst/>
          </a:prstGeom>
        </p:spPr>
      </p:pic>
      <p:cxnSp>
        <p:nvCxnSpPr>
          <p:cNvPr id="11" name="Connecteur droit 10">
            <a:extLst>
              <a:ext uri="{FF2B5EF4-FFF2-40B4-BE49-F238E27FC236}">
                <a16:creationId xmlns:a16="http://schemas.microsoft.com/office/drawing/2014/main" id="{CF8227FC-336F-98B6-C8F3-FFC544882CB6}"/>
              </a:ext>
            </a:extLst>
          </p:cNvPr>
          <p:cNvCxnSpPr/>
          <p:nvPr/>
        </p:nvCxnSpPr>
        <p:spPr>
          <a:xfrm flipV="1">
            <a:off x="593710" y="4756547"/>
            <a:ext cx="0" cy="195262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necteur droit 11">
            <a:extLst>
              <a:ext uri="{FF2B5EF4-FFF2-40B4-BE49-F238E27FC236}">
                <a16:creationId xmlns:a16="http://schemas.microsoft.com/office/drawing/2014/main" id="{D510D614-2CD0-7308-7D35-A930ADE443B6}"/>
              </a:ext>
            </a:extLst>
          </p:cNvPr>
          <p:cNvCxnSpPr/>
          <p:nvPr/>
        </p:nvCxnSpPr>
        <p:spPr>
          <a:xfrm flipV="1">
            <a:off x="2307874" y="4732734"/>
            <a:ext cx="0" cy="195262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702416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C800963F-BF10-3A46-153B-63ABD468BC63}"/>
              </a:ext>
            </a:extLst>
          </p:cNvPr>
          <p:cNvSpPr txBox="1"/>
          <p:nvPr/>
        </p:nvSpPr>
        <p:spPr>
          <a:xfrm>
            <a:off x="593710" y="489702"/>
            <a:ext cx="780923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/>
              <a:t>Comment comparer les périmètres de ces deux figures sans les mesurer ? </a:t>
            </a:r>
          </a:p>
        </p:txBody>
      </p:sp>
      <p:sp>
        <p:nvSpPr>
          <p:cNvPr id="3" name="Trapèze 2">
            <a:extLst>
              <a:ext uri="{FF2B5EF4-FFF2-40B4-BE49-F238E27FC236}">
                <a16:creationId xmlns:a16="http://schemas.microsoft.com/office/drawing/2014/main" id="{C76B13EB-4606-677A-0556-AA26004C1212}"/>
              </a:ext>
            </a:extLst>
          </p:cNvPr>
          <p:cNvSpPr/>
          <p:nvPr/>
        </p:nvSpPr>
        <p:spPr>
          <a:xfrm>
            <a:off x="979404" y="1968562"/>
            <a:ext cx="2704197" cy="1373767"/>
          </a:xfrm>
          <a:prstGeom prst="trapezoid">
            <a:avLst>
              <a:gd name="adj" fmla="val 37145"/>
            </a:avLst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Pentagone 4">
            <a:extLst>
              <a:ext uri="{FF2B5EF4-FFF2-40B4-BE49-F238E27FC236}">
                <a16:creationId xmlns:a16="http://schemas.microsoft.com/office/drawing/2014/main" id="{7B0E9856-0CC5-81D0-6FDB-BB43D4B29927}"/>
              </a:ext>
            </a:extLst>
          </p:cNvPr>
          <p:cNvSpPr/>
          <p:nvPr/>
        </p:nvSpPr>
        <p:spPr>
          <a:xfrm>
            <a:off x="5178711" y="1376296"/>
            <a:ext cx="2214494" cy="2109042"/>
          </a:xfrm>
          <a:prstGeom prst="pentagon">
            <a:avLst/>
          </a:prstGeom>
          <a:solidFill>
            <a:schemeClr val="bg1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6" name="Connecteur droit 5">
            <a:extLst>
              <a:ext uri="{FF2B5EF4-FFF2-40B4-BE49-F238E27FC236}">
                <a16:creationId xmlns:a16="http://schemas.microsoft.com/office/drawing/2014/main" id="{9DE90733-0EE5-53E4-9F1F-873A40481D12}"/>
              </a:ext>
            </a:extLst>
          </p:cNvPr>
          <p:cNvCxnSpPr/>
          <p:nvPr/>
        </p:nvCxnSpPr>
        <p:spPr>
          <a:xfrm>
            <a:off x="303355" y="4849354"/>
            <a:ext cx="8164596" cy="0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8" name="Image 7" descr="Une image contenant noir, obscurité&#10;&#10;Le contenu généré par l’IA peut être incorrect.">
            <a:extLst>
              <a:ext uri="{FF2B5EF4-FFF2-40B4-BE49-F238E27FC236}">
                <a16:creationId xmlns:a16="http://schemas.microsoft.com/office/drawing/2014/main" id="{CEA34020-2564-878D-233D-43878573FBE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4156883">
            <a:off x="2824366" y="1587826"/>
            <a:ext cx="2621964" cy="1507576"/>
          </a:xfrm>
          <a:prstGeom prst="rect">
            <a:avLst/>
          </a:prstGeom>
        </p:spPr>
      </p:pic>
      <p:cxnSp>
        <p:nvCxnSpPr>
          <p:cNvPr id="11" name="Connecteur droit 10">
            <a:extLst>
              <a:ext uri="{FF2B5EF4-FFF2-40B4-BE49-F238E27FC236}">
                <a16:creationId xmlns:a16="http://schemas.microsoft.com/office/drawing/2014/main" id="{CF8227FC-336F-98B6-C8F3-FFC544882CB6}"/>
              </a:ext>
            </a:extLst>
          </p:cNvPr>
          <p:cNvCxnSpPr/>
          <p:nvPr/>
        </p:nvCxnSpPr>
        <p:spPr>
          <a:xfrm flipV="1">
            <a:off x="593710" y="4756547"/>
            <a:ext cx="0" cy="195262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necteur droit 11">
            <a:extLst>
              <a:ext uri="{FF2B5EF4-FFF2-40B4-BE49-F238E27FC236}">
                <a16:creationId xmlns:a16="http://schemas.microsoft.com/office/drawing/2014/main" id="{D510D614-2CD0-7308-7D35-A930ADE443B6}"/>
              </a:ext>
            </a:extLst>
          </p:cNvPr>
          <p:cNvCxnSpPr/>
          <p:nvPr/>
        </p:nvCxnSpPr>
        <p:spPr>
          <a:xfrm flipV="1">
            <a:off x="2307874" y="4732734"/>
            <a:ext cx="0" cy="195262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372885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C800963F-BF10-3A46-153B-63ABD468BC63}"/>
              </a:ext>
            </a:extLst>
          </p:cNvPr>
          <p:cNvSpPr txBox="1"/>
          <p:nvPr/>
        </p:nvSpPr>
        <p:spPr>
          <a:xfrm>
            <a:off x="593710" y="489702"/>
            <a:ext cx="780923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/>
              <a:t>Comment comparer les périmètres de ces deux figures sans les mesurer ? </a:t>
            </a:r>
          </a:p>
        </p:txBody>
      </p:sp>
      <p:sp>
        <p:nvSpPr>
          <p:cNvPr id="3" name="Trapèze 2">
            <a:extLst>
              <a:ext uri="{FF2B5EF4-FFF2-40B4-BE49-F238E27FC236}">
                <a16:creationId xmlns:a16="http://schemas.microsoft.com/office/drawing/2014/main" id="{C76B13EB-4606-677A-0556-AA26004C1212}"/>
              </a:ext>
            </a:extLst>
          </p:cNvPr>
          <p:cNvSpPr/>
          <p:nvPr/>
        </p:nvSpPr>
        <p:spPr>
          <a:xfrm>
            <a:off x="979404" y="1968562"/>
            <a:ext cx="2704197" cy="1373767"/>
          </a:xfrm>
          <a:prstGeom prst="trapezoid">
            <a:avLst>
              <a:gd name="adj" fmla="val 37145"/>
            </a:avLst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Pentagone 4">
            <a:extLst>
              <a:ext uri="{FF2B5EF4-FFF2-40B4-BE49-F238E27FC236}">
                <a16:creationId xmlns:a16="http://schemas.microsoft.com/office/drawing/2014/main" id="{7B0E9856-0CC5-81D0-6FDB-BB43D4B29927}"/>
              </a:ext>
            </a:extLst>
          </p:cNvPr>
          <p:cNvSpPr/>
          <p:nvPr/>
        </p:nvSpPr>
        <p:spPr>
          <a:xfrm>
            <a:off x="5178711" y="1376296"/>
            <a:ext cx="2214494" cy="2109042"/>
          </a:xfrm>
          <a:prstGeom prst="pentagon">
            <a:avLst/>
          </a:prstGeom>
          <a:solidFill>
            <a:schemeClr val="bg1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6" name="Connecteur droit 5">
            <a:extLst>
              <a:ext uri="{FF2B5EF4-FFF2-40B4-BE49-F238E27FC236}">
                <a16:creationId xmlns:a16="http://schemas.microsoft.com/office/drawing/2014/main" id="{9DE90733-0EE5-53E4-9F1F-873A40481D12}"/>
              </a:ext>
            </a:extLst>
          </p:cNvPr>
          <p:cNvCxnSpPr/>
          <p:nvPr/>
        </p:nvCxnSpPr>
        <p:spPr>
          <a:xfrm>
            <a:off x="303355" y="4849354"/>
            <a:ext cx="8164596" cy="0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" name="Connecteur droit 10">
            <a:extLst>
              <a:ext uri="{FF2B5EF4-FFF2-40B4-BE49-F238E27FC236}">
                <a16:creationId xmlns:a16="http://schemas.microsoft.com/office/drawing/2014/main" id="{CF8227FC-336F-98B6-C8F3-FFC544882CB6}"/>
              </a:ext>
            </a:extLst>
          </p:cNvPr>
          <p:cNvCxnSpPr/>
          <p:nvPr/>
        </p:nvCxnSpPr>
        <p:spPr>
          <a:xfrm flipV="1">
            <a:off x="593710" y="4756547"/>
            <a:ext cx="0" cy="195262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necteur droit 11">
            <a:extLst>
              <a:ext uri="{FF2B5EF4-FFF2-40B4-BE49-F238E27FC236}">
                <a16:creationId xmlns:a16="http://schemas.microsoft.com/office/drawing/2014/main" id="{D510D614-2CD0-7308-7D35-A930ADE443B6}"/>
              </a:ext>
            </a:extLst>
          </p:cNvPr>
          <p:cNvCxnSpPr/>
          <p:nvPr/>
        </p:nvCxnSpPr>
        <p:spPr>
          <a:xfrm flipV="1">
            <a:off x="2307874" y="4732734"/>
            <a:ext cx="0" cy="195262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Image 3" descr="Une image contenant noir, obscurité&#10;&#10;Le contenu généré par l’IA peut être incorrect.">
            <a:extLst>
              <a:ext uri="{FF2B5EF4-FFF2-40B4-BE49-F238E27FC236}">
                <a16:creationId xmlns:a16="http://schemas.microsoft.com/office/drawing/2014/main" id="{33C4DC78-FE0D-BBF8-1A59-C2A9EEFCCC7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85182" y="3326780"/>
            <a:ext cx="2621964" cy="1507576"/>
          </a:xfrm>
          <a:prstGeom prst="rect">
            <a:avLst/>
          </a:prstGeom>
        </p:spPr>
      </p:pic>
      <p:cxnSp>
        <p:nvCxnSpPr>
          <p:cNvPr id="7" name="Connecteur droit 6">
            <a:extLst>
              <a:ext uri="{FF2B5EF4-FFF2-40B4-BE49-F238E27FC236}">
                <a16:creationId xmlns:a16="http://schemas.microsoft.com/office/drawing/2014/main" id="{AD06C483-850C-58F7-D651-51183B2CED2C}"/>
              </a:ext>
            </a:extLst>
          </p:cNvPr>
          <p:cNvCxnSpPr/>
          <p:nvPr/>
        </p:nvCxnSpPr>
        <p:spPr>
          <a:xfrm flipV="1">
            <a:off x="3787424" y="4732734"/>
            <a:ext cx="0" cy="195262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391390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C800963F-BF10-3A46-153B-63ABD468BC63}"/>
              </a:ext>
            </a:extLst>
          </p:cNvPr>
          <p:cNvSpPr txBox="1"/>
          <p:nvPr/>
        </p:nvSpPr>
        <p:spPr>
          <a:xfrm>
            <a:off x="593710" y="489702"/>
            <a:ext cx="780923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/>
              <a:t>Comment comparer les périmètres de ces deux figures sans les mesurer ? </a:t>
            </a:r>
          </a:p>
        </p:txBody>
      </p:sp>
      <p:sp>
        <p:nvSpPr>
          <p:cNvPr id="3" name="Trapèze 2">
            <a:extLst>
              <a:ext uri="{FF2B5EF4-FFF2-40B4-BE49-F238E27FC236}">
                <a16:creationId xmlns:a16="http://schemas.microsoft.com/office/drawing/2014/main" id="{C76B13EB-4606-677A-0556-AA26004C1212}"/>
              </a:ext>
            </a:extLst>
          </p:cNvPr>
          <p:cNvSpPr/>
          <p:nvPr/>
        </p:nvSpPr>
        <p:spPr>
          <a:xfrm>
            <a:off x="979404" y="1968562"/>
            <a:ext cx="2704197" cy="1373767"/>
          </a:xfrm>
          <a:prstGeom prst="trapezoid">
            <a:avLst>
              <a:gd name="adj" fmla="val 37145"/>
            </a:avLst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Pentagone 4">
            <a:extLst>
              <a:ext uri="{FF2B5EF4-FFF2-40B4-BE49-F238E27FC236}">
                <a16:creationId xmlns:a16="http://schemas.microsoft.com/office/drawing/2014/main" id="{7B0E9856-0CC5-81D0-6FDB-BB43D4B29927}"/>
              </a:ext>
            </a:extLst>
          </p:cNvPr>
          <p:cNvSpPr/>
          <p:nvPr/>
        </p:nvSpPr>
        <p:spPr>
          <a:xfrm>
            <a:off x="5178711" y="1376296"/>
            <a:ext cx="2214494" cy="2109042"/>
          </a:xfrm>
          <a:prstGeom prst="pentagon">
            <a:avLst/>
          </a:prstGeom>
          <a:solidFill>
            <a:schemeClr val="bg1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6" name="Connecteur droit 5">
            <a:extLst>
              <a:ext uri="{FF2B5EF4-FFF2-40B4-BE49-F238E27FC236}">
                <a16:creationId xmlns:a16="http://schemas.microsoft.com/office/drawing/2014/main" id="{9DE90733-0EE5-53E4-9F1F-873A40481D12}"/>
              </a:ext>
            </a:extLst>
          </p:cNvPr>
          <p:cNvCxnSpPr/>
          <p:nvPr/>
        </p:nvCxnSpPr>
        <p:spPr>
          <a:xfrm>
            <a:off x="303355" y="4849354"/>
            <a:ext cx="8164596" cy="0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8" name="Image 7" descr="Une image contenant noir, obscurité&#10;&#10;Le contenu généré par l’IA peut être incorrect.">
            <a:extLst>
              <a:ext uri="{FF2B5EF4-FFF2-40B4-BE49-F238E27FC236}">
                <a16:creationId xmlns:a16="http://schemas.microsoft.com/office/drawing/2014/main" id="{CEA34020-2564-878D-233D-43878573FBE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29539" y="905200"/>
            <a:ext cx="4770116" cy="2442893"/>
          </a:xfrm>
          <a:prstGeom prst="rect">
            <a:avLst/>
          </a:prstGeom>
        </p:spPr>
      </p:pic>
      <p:cxnSp>
        <p:nvCxnSpPr>
          <p:cNvPr id="11" name="Connecteur droit 10">
            <a:extLst>
              <a:ext uri="{FF2B5EF4-FFF2-40B4-BE49-F238E27FC236}">
                <a16:creationId xmlns:a16="http://schemas.microsoft.com/office/drawing/2014/main" id="{CF8227FC-336F-98B6-C8F3-FFC544882CB6}"/>
              </a:ext>
            </a:extLst>
          </p:cNvPr>
          <p:cNvCxnSpPr/>
          <p:nvPr/>
        </p:nvCxnSpPr>
        <p:spPr>
          <a:xfrm flipV="1">
            <a:off x="593710" y="4756547"/>
            <a:ext cx="0" cy="195262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necteur droit 11">
            <a:extLst>
              <a:ext uri="{FF2B5EF4-FFF2-40B4-BE49-F238E27FC236}">
                <a16:creationId xmlns:a16="http://schemas.microsoft.com/office/drawing/2014/main" id="{D510D614-2CD0-7308-7D35-A930ADE443B6}"/>
              </a:ext>
            </a:extLst>
          </p:cNvPr>
          <p:cNvCxnSpPr/>
          <p:nvPr/>
        </p:nvCxnSpPr>
        <p:spPr>
          <a:xfrm flipV="1">
            <a:off x="2307874" y="4732734"/>
            <a:ext cx="0" cy="195262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Connecteur droit 6">
            <a:extLst>
              <a:ext uri="{FF2B5EF4-FFF2-40B4-BE49-F238E27FC236}">
                <a16:creationId xmlns:a16="http://schemas.microsoft.com/office/drawing/2014/main" id="{AD06C483-850C-58F7-D651-51183B2CED2C}"/>
              </a:ext>
            </a:extLst>
          </p:cNvPr>
          <p:cNvCxnSpPr/>
          <p:nvPr/>
        </p:nvCxnSpPr>
        <p:spPr>
          <a:xfrm flipV="1">
            <a:off x="3787424" y="4732734"/>
            <a:ext cx="0" cy="195262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638372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C800963F-BF10-3A46-153B-63ABD468BC63}"/>
              </a:ext>
            </a:extLst>
          </p:cNvPr>
          <p:cNvSpPr txBox="1"/>
          <p:nvPr/>
        </p:nvSpPr>
        <p:spPr>
          <a:xfrm>
            <a:off x="593710" y="489702"/>
            <a:ext cx="780923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/>
              <a:t>Comment comparer les périmètres de ces deux figures sans les mesurer ? </a:t>
            </a:r>
          </a:p>
        </p:txBody>
      </p:sp>
      <p:sp>
        <p:nvSpPr>
          <p:cNvPr id="3" name="Trapèze 2">
            <a:extLst>
              <a:ext uri="{FF2B5EF4-FFF2-40B4-BE49-F238E27FC236}">
                <a16:creationId xmlns:a16="http://schemas.microsoft.com/office/drawing/2014/main" id="{C76B13EB-4606-677A-0556-AA26004C1212}"/>
              </a:ext>
            </a:extLst>
          </p:cNvPr>
          <p:cNvSpPr/>
          <p:nvPr/>
        </p:nvSpPr>
        <p:spPr>
          <a:xfrm>
            <a:off x="979404" y="1968562"/>
            <a:ext cx="2704197" cy="1373767"/>
          </a:xfrm>
          <a:prstGeom prst="trapezoid">
            <a:avLst>
              <a:gd name="adj" fmla="val 37145"/>
            </a:avLst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Pentagone 4">
            <a:extLst>
              <a:ext uri="{FF2B5EF4-FFF2-40B4-BE49-F238E27FC236}">
                <a16:creationId xmlns:a16="http://schemas.microsoft.com/office/drawing/2014/main" id="{7B0E9856-0CC5-81D0-6FDB-BB43D4B29927}"/>
              </a:ext>
            </a:extLst>
          </p:cNvPr>
          <p:cNvSpPr/>
          <p:nvPr/>
        </p:nvSpPr>
        <p:spPr>
          <a:xfrm>
            <a:off x="5178711" y="1376296"/>
            <a:ext cx="2214494" cy="2109042"/>
          </a:xfrm>
          <a:prstGeom prst="pentagon">
            <a:avLst/>
          </a:prstGeom>
          <a:solidFill>
            <a:schemeClr val="bg1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6" name="Connecteur droit 5">
            <a:extLst>
              <a:ext uri="{FF2B5EF4-FFF2-40B4-BE49-F238E27FC236}">
                <a16:creationId xmlns:a16="http://schemas.microsoft.com/office/drawing/2014/main" id="{9DE90733-0EE5-53E4-9F1F-873A40481D12}"/>
              </a:ext>
            </a:extLst>
          </p:cNvPr>
          <p:cNvCxnSpPr/>
          <p:nvPr/>
        </p:nvCxnSpPr>
        <p:spPr>
          <a:xfrm>
            <a:off x="303355" y="4849354"/>
            <a:ext cx="8164596" cy="0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" name="Connecteur droit 10">
            <a:extLst>
              <a:ext uri="{FF2B5EF4-FFF2-40B4-BE49-F238E27FC236}">
                <a16:creationId xmlns:a16="http://schemas.microsoft.com/office/drawing/2014/main" id="{CF8227FC-336F-98B6-C8F3-FFC544882CB6}"/>
              </a:ext>
            </a:extLst>
          </p:cNvPr>
          <p:cNvCxnSpPr/>
          <p:nvPr/>
        </p:nvCxnSpPr>
        <p:spPr>
          <a:xfrm flipV="1">
            <a:off x="593710" y="4756547"/>
            <a:ext cx="0" cy="195262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necteur droit 11">
            <a:extLst>
              <a:ext uri="{FF2B5EF4-FFF2-40B4-BE49-F238E27FC236}">
                <a16:creationId xmlns:a16="http://schemas.microsoft.com/office/drawing/2014/main" id="{D510D614-2CD0-7308-7D35-A930ADE443B6}"/>
              </a:ext>
            </a:extLst>
          </p:cNvPr>
          <p:cNvCxnSpPr/>
          <p:nvPr/>
        </p:nvCxnSpPr>
        <p:spPr>
          <a:xfrm flipV="1">
            <a:off x="2307874" y="4732734"/>
            <a:ext cx="0" cy="195262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Connecteur droit 6">
            <a:extLst>
              <a:ext uri="{FF2B5EF4-FFF2-40B4-BE49-F238E27FC236}">
                <a16:creationId xmlns:a16="http://schemas.microsoft.com/office/drawing/2014/main" id="{AD06C483-850C-58F7-D651-51183B2CED2C}"/>
              </a:ext>
            </a:extLst>
          </p:cNvPr>
          <p:cNvCxnSpPr/>
          <p:nvPr/>
        </p:nvCxnSpPr>
        <p:spPr>
          <a:xfrm flipV="1">
            <a:off x="3787424" y="4732734"/>
            <a:ext cx="0" cy="195262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Image 8" descr="Une image contenant noir, obscurité&#10;&#10;Le contenu généré par l’IA peut être incorrect.">
            <a:extLst>
              <a:ext uri="{FF2B5EF4-FFF2-40B4-BE49-F238E27FC236}">
                <a16:creationId xmlns:a16="http://schemas.microsoft.com/office/drawing/2014/main" id="{4D710FEC-ACC5-EB3F-D96D-EB0C2C6D8C9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55571" y="2406461"/>
            <a:ext cx="4770116" cy="2442893"/>
          </a:xfrm>
          <a:prstGeom prst="rect">
            <a:avLst/>
          </a:prstGeom>
        </p:spPr>
      </p:pic>
      <p:cxnSp>
        <p:nvCxnSpPr>
          <p:cNvPr id="10" name="Connecteur droit 9">
            <a:extLst>
              <a:ext uri="{FF2B5EF4-FFF2-40B4-BE49-F238E27FC236}">
                <a16:creationId xmlns:a16="http://schemas.microsoft.com/office/drawing/2014/main" id="{C5DA2B49-6180-D13B-C264-39303392A1B8}"/>
              </a:ext>
            </a:extLst>
          </p:cNvPr>
          <p:cNvCxnSpPr/>
          <p:nvPr/>
        </p:nvCxnSpPr>
        <p:spPr>
          <a:xfrm flipV="1">
            <a:off x="6478236" y="4732734"/>
            <a:ext cx="0" cy="195262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828050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C800963F-BF10-3A46-153B-63ABD468BC63}"/>
              </a:ext>
            </a:extLst>
          </p:cNvPr>
          <p:cNvSpPr txBox="1"/>
          <p:nvPr/>
        </p:nvSpPr>
        <p:spPr>
          <a:xfrm>
            <a:off x="593710" y="489702"/>
            <a:ext cx="780923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/>
              <a:t>Comment comparer les périmètres de ces deux figures sans les mesurer ? </a:t>
            </a:r>
          </a:p>
        </p:txBody>
      </p:sp>
      <p:sp>
        <p:nvSpPr>
          <p:cNvPr id="3" name="Trapèze 2">
            <a:extLst>
              <a:ext uri="{FF2B5EF4-FFF2-40B4-BE49-F238E27FC236}">
                <a16:creationId xmlns:a16="http://schemas.microsoft.com/office/drawing/2014/main" id="{C76B13EB-4606-677A-0556-AA26004C1212}"/>
              </a:ext>
            </a:extLst>
          </p:cNvPr>
          <p:cNvSpPr/>
          <p:nvPr/>
        </p:nvSpPr>
        <p:spPr>
          <a:xfrm>
            <a:off x="979404" y="1968562"/>
            <a:ext cx="2704197" cy="1373767"/>
          </a:xfrm>
          <a:prstGeom prst="trapezoid">
            <a:avLst>
              <a:gd name="adj" fmla="val 37145"/>
            </a:avLst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Pentagone 4">
            <a:extLst>
              <a:ext uri="{FF2B5EF4-FFF2-40B4-BE49-F238E27FC236}">
                <a16:creationId xmlns:a16="http://schemas.microsoft.com/office/drawing/2014/main" id="{7B0E9856-0CC5-81D0-6FDB-BB43D4B29927}"/>
              </a:ext>
            </a:extLst>
          </p:cNvPr>
          <p:cNvSpPr/>
          <p:nvPr/>
        </p:nvSpPr>
        <p:spPr>
          <a:xfrm>
            <a:off x="5178711" y="1376296"/>
            <a:ext cx="2214494" cy="2109042"/>
          </a:xfrm>
          <a:prstGeom prst="pentagon">
            <a:avLst/>
          </a:prstGeom>
          <a:solidFill>
            <a:schemeClr val="bg1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6" name="Connecteur droit 5">
            <a:extLst>
              <a:ext uri="{FF2B5EF4-FFF2-40B4-BE49-F238E27FC236}">
                <a16:creationId xmlns:a16="http://schemas.microsoft.com/office/drawing/2014/main" id="{9DE90733-0EE5-53E4-9F1F-873A40481D12}"/>
              </a:ext>
            </a:extLst>
          </p:cNvPr>
          <p:cNvCxnSpPr/>
          <p:nvPr/>
        </p:nvCxnSpPr>
        <p:spPr>
          <a:xfrm>
            <a:off x="303355" y="4849354"/>
            <a:ext cx="8164596" cy="0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8" name="Image 7" descr="Une image contenant noir, obscurité&#10;&#10;Le contenu généré par l’IA peut être incorrect.">
            <a:extLst>
              <a:ext uri="{FF2B5EF4-FFF2-40B4-BE49-F238E27FC236}">
                <a16:creationId xmlns:a16="http://schemas.microsoft.com/office/drawing/2014/main" id="{CEA34020-2564-878D-233D-43878573FBE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7452427">
            <a:off x="-671411" y="1827471"/>
            <a:ext cx="2559713" cy="1268529"/>
          </a:xfrm>
          <a:prstGeom prst="rect">
            <a:avLst/>
          </a:prstGeom>
        </p:spPr>
      </p:pic>
      <p:cxnSp>
        <p:nvCxnSpPr>
          <p:cNvPr id="11" name="Connecteur droit 10">
            <a:extLst>
              <a:ext uri="{FF2B5EF4-FFF2-40B4-BE49-F238E27FC236}">
                <a16:creationId xmlns:a16="http://schemas.microsoft.com/office/drawing/2014/main" id="{CF8227FC-336F-98B6-C8F3-FFC544882CB6}"/>
              </a:ext>
            </a:extLst>
          </p:cNvPr>
          <p:cNvCxnSpPr/>
          <p:nvPr/>
        </p:nvCxnSpPr>
        <p:spPr>
          <a:xfrm flipV="1">
            <a:off x="593710" y="4756547"/>
            <a:ext cx="0" cy="195262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necteur droit 11">
            <a:extLst>
              <a:ext uri="{FF2B5EF4-FFF2-40B4-BE49-F238E27FC236}">
                <a16:creationId xmlns:a16="http://schemas.microsoft.com/office/drawing/2014/main" id="{D510D614-2CD0-7308-7D35-A930ADE443B6}"/>
              </a:ext>
            </a:extLst>
          </p:cNvPr>
          <p:cNvCxnSpPr/>
          <p:nvPr/>
        </p:nvCxnSpPr>
        <p:spPr>
          <a:xfrm flipV="1">
            <a:off x="2307874" y="4732734"/>
            <a:ext cx="0" cy="195262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Connecteur droit 6">
            <a:extLst>
              <a:ext uri="{FF2B5EF4-FFF2-40B4-BE49-F238E27FC236}">
                <a16:creationId xmlns:a16="http://schemas.microsoft.com/office/drawing/2014/main" id="{AD06C483-850C-58F7-D651-51183B2CED2C}"/>
              </a:ext>
            </a:extLst>
          </p:cNvPr>
          <p:cNvCxnSpPr/>
          <p:nvPr/>
        </p:nvCxnSpPr>
        <p:spPr>
          <a:xfrm flipV="1">
            <a:off x="3787424" y="4732734"/>
            <a:ext cx="0" cy="195262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necteur droit 9">
            <a:extLst>
              <a:ext uri="{FF2B5EF4-FFF2-40B4-BE49-F238E27FC236}">
                <a16:creationId xmlns:a16="http://schemas.microsoft.com/office/drawing/2014/main" id="{C5DA2B49-6180-D13B-C264-39303392A1B8}"/>
              </a:ext>
            </a:extLst>
          </p:cNvPr>
          <p:cNvCxnSpPr/>
          <p:nvPr/>
        </p:nvCxnSpPr>
        <p:spPr>
          <a:xfrm flipV="1">
            <a:off x="6478236" y="4732734"/>
            <a:ext cx="0" cy="195262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787085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0</TotalTime>
  <Words>159</Words>
  <Application>Microsoft Office PowerPoint</Application>
  <PresentationFormat>Affichage à l'écran (4:3)</PresentationFormat>
  <Paragraphs>15</Paragraphs>
  <Slides>13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13</vt:i4>
      </vt:variant>
    </vt:vector>
  </HeadingPairs>
  <TitlesOfParts>
    <vt:vector size="19" baseType="lpstr">
      <vt:lpstr>Arial</vt:lpstr>
      <vt:lpstr>Calibri</vt:lpstr>
      <vt:lpstr>Calibri Light</vt:lpstr>
      <vt:lpstr>Webdings</vt:lpstr>
      <vt:lpstr>Wingdings</vt:lpstr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MHM</dc:creator>
  <cp:lastModifiedBy>Nicolas Pinel</cp:lastModifiedBy>
  <cp:revision>91</cp:revision>
  <dcterms:created xsi:type="dcterms:W3CDTF">2023-02-07T14:55:57Z</dcterms:created>
  <dcterms:modified xsi:type="dcterms:W3CDTF">2026-01-30T17:23:29Z</dcterms:modified>
</cp:coreProperties>
</file>